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1" r:id="rId1"/>
  </p:sldMasterIdLst>
  <p:sldIdLst>
    <p:sldId id="256" r:id="rId2"/>
    <p:sldId id="257" r:id="rId3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şlık Slaydı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DE08617-C8E7-44F4-A45B-D8EB6B104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DAD02-F348-456A-B462-EA8940C8D317}" type="datetimeFigureOut">
              <a:rPr lang="tr-TR" smtClean="0"/>
              <a:t>15.06.2021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E37BC62-AB3E-44F1-AF1D-3D02D2472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CDE97CE-FB27-4769-8FAD-1C0E02ED5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A19DC-3538-4B13-8778-C54D1FCE56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284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şlık ve İçer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CA84ED1-FAE5-4D61-AAEB-43CCFE227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DAD02-F348-456A-B462-EA8940C8D317}" type="datetimeFigureOut">
              <a:rPr lang="tr-TR" smtClean="0"/>
              <a:t>15.06.2021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E559D36-C3D6-4FE1-BC0F-A02C19903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8FF73B-1FB9-4EE8-B8ED-A736ACED3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A19DC-3538-4B13-8778-C54D1FCE56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78371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DAD02-F348-456A-B462-EA8940C8D317}" type="datetimeFigureOut">
              <a:rPr lang="tr-TR" smtClean="0"/>
              <a:t>15.06.2021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A19DC-3538-4B13-8778-C54D1FCE565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11827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75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31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Ekran Gösterisi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Teması</vt:lpstr>
      <vt:lpstr>PowerPoint Sunusu</vt:lpstr>
      <vt:lpstr>PowerPoint Sunusu</vt:lpstr>
    </vt:vector>
  </TitlesOfParts>
  <Company>Poelsan Plastik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Poelsan Sunum 4:3</dc:title>
  <dc:creator>Murat İleri</dc:creator>
  <dc:description>Poelsan 4:3 Sunum Taslağıdır.</dc:description>
  <cp:lastModifiedBy>Murat İleri</cp:lastModifiedBy>
  <cp:revision>2</cp:revision>
  <dcterms:created xsi:type="dcterms:W3CDTF">2021-06-15T06:35:04Z</dcterms:created>
  <dcterms:modified xsi:type="dcterms:W3CDTF">2021-06-15T06:45:29Z</dcterms:modified>
  <cp:category>Kurumsal İletişim</cp:category>
  <dc:language>Türkçe</dc:language>
</cp:coreProperties>
</file>