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Calibri Light" panose="020F0302020204030204" pitchFamily="34" charset="0"/>
      <p:regular r:id="rId8"/>
      <p:italic r:id="rId9"/>
    </p:embeddedFont>
  </p:embeddedFontLst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0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4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viewProps" Target="viewProps.xml"/><Relationship Id="rId5" Type="http://schemas.openxmlformats.org/officeDocument/2006/relationships/font" Target="fonts/font2.fntdata"/><Relationship Id="rId10" Type="http://schemas.openxmlformats.org/officeDocument/2006/relationships/presProps" Target="presProps.xml"/><Relationship Id="rId4" Type="http://schemas.openxmlformats.org/officeDocument/2006/relationships/font" Target="fonts/font1.fntdata"/><Relationship Id="rId9" Type="http://schemas.openxmlformats.org/officeDocument/2006/relationships/font" Target="fonts/font6.fntdata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şlık Slaydı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6DE08617-C8E7-44F4-A45B-D8EB6B1041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DAD02-F348-456A-B462-EA8940C8D317}" type="datetimeFigureOut">
              <a:rPr lang="tr-TR" smtClean="0"/>
              <a:t>15.06.2021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5E37BC62-AB3E-44F1-AF1D-3D02D2472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2CDE97CE-FB27-4769-8FAD-1C0E02ED5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A19DC-3538-4B13-8778-C54D1FCE565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27415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şlık ve İçeri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1CA84ED1-FAE5-4D61-AAEB-43CCFE2272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DAD02-F348-456A-B462-EA8940C8D317}" type="datetimeFigureOut">
              <a:rPr lang="tr-TR" smtClean="0"/>
              <a:t>15.06.2021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5E559D36-C3D6-4FE1-BC0F-A02C19903D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648FF73B-1FB9-4EE8-B8ED-A736ACED3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A19DC-3538-4B13-8778-C54D1FCE565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55512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>
            <a:extLst>
              <a:ext uri="{FF2B5EF4-FFF2-40B4-BE49-F238E27FC236}">
                <a16:creationId xmlns:a16="http://schemas.microsoft.com/office/drawing/2014/main" id="{62B86CC5-CB8D-4F2A-B316-FF7147938F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4537A964-3711-427C-B21A-F04CABEEDD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F4B5B850-1417-4660-A66E-34F86D7ACD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6DAD02-F348-456A-B462-EA8940C8D317}" type="datetimeFigureOut">
              <a:rPr lang="tr-TR" smtClean="0"/>
              <a:t>15.06.2021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C73C4B68-662A-4EB4-87F5-698A42B97B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4B4BA181-779E-4325-9E93-600B814F99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AA19DC-3538-4B13-8778-C54D1FCE565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59739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750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5314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Geniş ekran</PresentationFormat>
  <Paragraphs>0</Paragraphs>
  <Slides>2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Teması</vt:lpstr>
      <vt:lpstr>PowerPoint Sunusu</vt:lpstr>
      <vt:lpstr>PowerPoint Sunusu</vt:lpstr>
    </vt:vector>
  </TitlesOfParts>
  <Company>Poelsan Plastik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Poelsan Sunum 16:9</dc:title>
  <dc:creator>Murat İleri</dc:creator>
  <dc:description>Poelsan 16:9 Sunum Taslağıdır.</dc:description>
  <cp:lastModifiedBy>Murat İleri</cp:lastModifiedBy>
  <cp:revision>1</cp:revision>
  <dcterms:created xsi:type="dcterms:W3CDTF">2021-06-15T06:35:04Z</dcterms:created>
  <dcterms:modified xsi:type="dcterms:W3CDTF">2021-06-15T06:39:13Z</dcterms:modified>
  <cp:category>Kurumsal İletişim</cp:category>
  <dc:language>Türkçe</dc:language>
</cp:coreProperties>
</file>